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76" r:id="rId3"/>
    <p:sldId id="277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3C9D34D5-71B1-4EC0-B019-B2DC854DC44D}" type="datetimeFigureOut">
              <a:rPr lang="es-AR" smtClean="0"/>
              <a:t>26/10/2014</a:t>
            </a:fld>
            <a:endParaRPr lang="es-AR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s-AR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D4000149-0B6C-4E1B-99F4-378BB1A431C1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D34D5-71B1-4EC0-B019-B2DC854DC44D}" type="datetimeFigureOut">
              <a:rPr lang="es-AR" smtClean="0"/>
              <a:t>26/10/2014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00149-0B6C-4E1B-99F4-378BB1A431C1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D34D5-71B1-4EC0-B019-B2DC854DC44D}" type="datetimeFigureOut">
              <a:rPr lang="es-AR" smtClean="0"/>
              <a:t>26/10/2014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00149-0B6C-4E1B-99F4-378BB1A431C1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3C9D34D5-71B1-4EC0-B019-B2DC854DC44D}" type="datetimeFigureOut">
              <a:rPr lang="es-AR" smtClean="0"/>
              <a:t>26/10/2014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00149-0B6C-4E1B-99F4-378BB1A431C1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riángulo rectángulo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Triángulo isósceles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3C9D34D5-71B1-4EC0-B019-B2DC854DC44D}" type="datetimeFigureOut">
              <a:rPr lang="es-AR" smtClean="0"/>
              <a:t>26/10/2014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D4000149-0B6C-4E1B-99F4-378BB1A431C1}" type="slidenum">
              <a:rPr lang="es-AR" smtClean="0"/>
              <a:t>‹Nº›</a:t>
            </a:fld>
            <a:endParaRPr lang="es-AR"/>
          </a:p>
        </p:txBody>
      </p:sp>
      <p:cxnSp>
        <p:nvCxnSpPr>
          <p:cNvPr id="11" name="10 Conector recto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C9D34D5-71B1-4EC0-B019-B2DC854DC44D}" type="datetimeFigureOut">
              <a:rPr lang="es-AR" smtClean="0"/>
              <a:t>26/10/2014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4000149-0B6C-4E1B-99F4-378BB1A431C1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3C9D34D5-71B1-4EC0-B019-B2DC854DC44D}" type="datetimeFigureOut">
              <a:rPr lang="es-AR" smtClean="0"/>
              <a:t>26/10/2014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D4000149-0B6C-4E1B-99F4-378BB1A431C1}" type="slidenum">
              <a:rPr lang="es-AR" smtClean="0"/>
              <a:t>‹Nº›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D34D5-71B1-4EC0-B019-B2DC854DC44D}" type="datetimeFigureOut">
              <a:rPr lang="es-AR" smtClean="0"/>
              <a:t>26/10/2014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00149-0B6C-4E1B-99F4-378BB1A431C1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C9D34D5-71B1-4EC0-B019-B2DC854DC44D}" type="datetimeFigureOut">
              <a:rPr lang="es-AR" smtClean="0"/>
              <a:t>26/10/2014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4000149-0B6C-4E1B-99F4-378BB1A431C1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3C9D34D5-71B1-4EC0-B019-B2DC854DC44D}" type="datetimeFigureOut">
              <a:rPr lang="es-AR" smtClean="0"/>
              <a:t>26/10/2014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D4000149-0B6C-4E1B-99F4-378BB1A431C1}" type="slidenum">
              <a:rPr lang="es-AR" smtClean="0"/>
              <a:t>‹Nº›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3C9D34D5-71B1-4EC0-B019-B2DC854DC44D}" type="datetimeFigureOut">
              <a:rPr lang="es-AR" smtClean="0"/>
              <a:t>26/10/2014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D4000149-0B6C-4E1B-99F4-378BB1A431C1}" type="slidenum">
              <a:rPr lang="es-AR" smtClean="0"/>
              <a:t>‹Nº›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riángulo rectángulo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3C9D34D5-71B1-4EC0-B019-B2DC854DC44D}" type="datetimeFigureOut">
              <a:rPr lang="es-AR" smtClean="0"/>
              <a:t>26/10/2014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s-AR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D4000149-0B6C-4E1B-99F4-378BB1A431C1}" type="slidenum">
              <a:rPr lang="es-AR" smtClean="0"/>
              <a:t>‹Nº›</a:t>
            </a:fld>
            <a:endParaRPr lang="es-A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AR" dirty="0" smtClean="0"/>
              <a:t>Proyecto de investigación</a:t>
            </a:r>
            <a:endParaRPr lang="es-AR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AR" dirty="0" smtClean="0"/>
              <a:t>Historia. 5to año.</a:t>
            </a:r>
          </a:p>
          <a:p>
            <a:r>
              <a:rPr lang="es-AR" dirty="0" smtClean="0"/>
              <a:t>IDB</a:t>
            </a:r>
          </a:p>
          <a:p>
            <a:r>
              <a:rPr lang="es-AR" sz="28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97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591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736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081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675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745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5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</p:pic>
      <p:sp>
        <p:nvSpPr>
          <p:cNvPr id="2" name="1 Rectángulo"/>
          <p:cNvSpPr/>
          <p:nvPr/>
        </p:nvSpPr>
        <p:spPr>
          <a:xfrm>
            <a:off x="8172400" y="5805264"/>
            <a:ext cx="971600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9678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605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0"/>
            <a:ext cx="911066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587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614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370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30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289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430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0396"/>
            <a:ext cx="9143999" cy="6868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448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0"/>
            <a:ext cx="9324527" cy="728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405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365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254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677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228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ío">
  <a:themeElements>
    <a:clrScheme name="Brío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Brí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río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124</TotalTime>
  <Words>10</Words>
  <Application>Microsoft Office PowerPoint</Application>
  <PresentationFormat>Presentación en pantalla (4:3)</PresentationFormat>
  <Paragraphs>4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2" baseType="lpstr">
      <vt:lpstr>Brío</vt:lpstr>
      <vt:lpstr>Proyecto de investigación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Edu</dc:creator>
  <cp:lastModifiedBy>Edu</cp:lastModifiedBy>
  <cp:revision>6</cp:revision>
  <dcterms:created xsi:type="dcterms:W3CDTF">2014-10-27T00:25:03Z</dcterms:created>
  <dcterms:modified xsi:type="dcterms:W3CDTF">2014-10-27T02:32:16Z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